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6858000" cy="9144000" type="screen4x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EED8D-9D60-47A5-B390-06028F1801E7}" v="1" dt="2022-09-20T01:23:01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94660"/>
  </p:normalViewPr>
  <p:slideViewPr>
    <p:cSldViewPr snapToGrid="0">
      <p:cViewPr>
        <p:scale>
          <a:sx n="166" d="100"/>
          <a:sy n="166" d="100"/>
        </p:scale>
        <p:origin x="1368" y="-2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Ho" userId="dcd2d4de-1b1c-4ae3-a394-4ef91a5eb61e" providerId="ADAL" clId="{807EED8D-9D60-47A5-B390-06028F1801E7}"/>
    <pc:docChg chg="custSel delSld modSld">
      <pc:chgData name="Alex Ho" userId="dcd2d4de-1b1c-4ae3-a394-4ef91a5eb61e" providerId="ADAL" clId="{807EED8D-9D60-47A5-B390-06028F1801E7}" dt="2022-09-20T01:26:00.977" v="25" actId="14100"/>
      <pc:docMkLst>
        <pc:docMk/>
      </pc:docMkLst>
      <pc:sldChg chg="del">
        <pc:chgData name="Alex Ho" userId="dcd2d4de-1b1c-4ae3-a394-4ef91a5eb61e" providerId="ADAL" clId="{807EED8D-9D60-47A5-B390-06028F1801E7}" dt="2022-09-20T01:19:26.669" v="0" actId="47"/>
        <pc:sldMkLst>
          <pc:docMk/>
          <pc:sldMk cId="3181230953" sldId="264"/>
        </pc:sldMkLst>
      </pc:sldChg>
      <pc:sldChg chg="delSp modSp mod">
        <pc:chgData name="Alex Ho" userId="dcd2d4de-1b1c-4ae3-a394-4ef91a5eb61e" providerId="ADAL" clId="{807EED8D-9D60-47A5-B390-06028F1801E7}" dt="2022-09-20T01:26:00.977" v="25" actId="14100"/>
        <pc:sldMkLst>
          <pc:docMk/>
          <pc:sldMk cId="4254881104" sldId="266"/>
        </pc:sldMkLst>
        <pc:grpChg chg="del">
          <ac:chgData name="Alex Ho" userId="dcd2d4de-1b1c-4ae3-a394-4ef91a5eb61e" providerId="ADAL" clId="{807EED8D-9D60-47A5-B390-06028F1801E7}" dt="2022-09-20T01:19:33.454" v="1" actId="478"/>
          <ac:grpSpMkLst>
            <pc:docMk/>
            <pc:sldMk cId="4254881104" sldId="266"/>
            <ac:grpSpMk id="5" creationId="{00000000-0000-0000-0000-000000000000}"/>
          </ac:grpSpMkLst>
        </pc:grpChg>
        <pc:graphicFrameChg chg="mod modGraphic">
          <ac:chgData name="Alex Ho" userId="dcd2d4de-1b1c-4ae3-a394-4ef91a5eb61e" providerId="ADAL" clId="{807EED8D-9D60-47A5-B390-06028F1801E7}" dt="2022-09-20T01:26:00.977" v="25" actId="14100"/>
          <ac:graphicFrameMkLst>
            <pc:docMk/>
            <pc:sldMk cId="4254881104" sldId="266"/>
            <ac:graphicFrameMk id="2" creationId="{541EDD7B-FCB9-4674-9FDE-C6F201750B26}"/>
          </ac:graphicFrameMkLst>
        </pc:graphicFrameChg>
        <pc:picChg chg="del">
          <ac:chgData name="Alex Ho" userId="dcd2d4de-1b1c-4ae3-a394-4ef91a5eb61e" providerId="ADAL" clId="{807EED8D-9D60-47A5-B390-06028F1801E7}" dt="2022-09-20T01:19:33.454" v="1" actId="478"/>
          <ac:picMkLst>
            <pc:docMk/>
            <pc:sldMk cId="4254881104" sldId="266"/>
            <ac:picMk id="12" creationId="{1BE3B15F-B86F-42D3-85A9-3030174B0192}"/>
          </ac:picMkLst>
        </pc:picChg>
      </pc:sldChg>
    </pc:docChg>
  </pc:docChgLst>
  <pc:docChgLst>
    <pc:chgData name="Alex Ho" userId="dcd2d4de-1b1c-4ae3-a394-4ef91a5eb61e" providerId="ADAL" clId="{5C3E869C-74C0-4F19-B26A-519F4027F429}"/>
    <pc:docChg chg="custSel modSld">
      <pc:chgData name="Alex Ho" userId="dcd2d4de-1b1c-4ae3-a394-4ef91a5eb61e" providerId="ADAL" clId="{5C3E869C-74C0-4F19-B26A-519F4027F429}" dt="2022-08-23T07:08:08.641" v="83" actId="255"/>
      <pc:docMkLst>
        <pc:docMk/>
      </pc:docMkLst>
      <pc:sldChg chg="addSp delSp modSp mod">
        <pc:chgData name="Alex Ho" userId="dcd2d4de-1b1c-4ae3-a394-4ef91a5eb61e" providerId="ADAL" clId="{5C3E869C-74C0-4F19-B26A-519F4027F429}" dt="2022-08-23T07:05:41.299" v="35" actId="166"/>
        <pc:sldMkLst>
          <pc:docMk/>
          <pc:sldMk cId="3181230953" sldId="264"/>
        </pc:sldMkLst>
        <pc:spChg chg="mod">
          <ac:chgData name="Alex Ho" userId="dcd2d4de-1b1c-4ae3-a394-4ef91a5eb61e" providerId="ADAL" clId="{5C3E869C-74C0-4F19-B26A-519F4027F429}" dt="2022-08-23T07:05:22.906" v="34" actId="20577"/>
          <ac:spMkLst>
            <pc:docMk/>
            <pc:sldMk cId="3181230953" sldId="264"/>
            <ac:spMk id="2" creationId="{00000000-0000-0000-0000-000000000000}"/>
          </ac:spMkLst>
        </pc:spChg>
        <pc:spChg chg="ord">
          <ac:chgData name="Alex Ho" userId="dcd2d4de-1b1c-4ae3-a394-4ef91a5eb61e" providerId="ADAL" clId="{5C3E869C-74C0-4F19-B26A-519F4027F429}" dt="2022-08-23T07:05:41.299" v="35" actId="166"/>
          <ac:spMkLst>
            <pc:docMk/>
            <pc:sldMk cId="3181230953" sldId="264"/>
            <ac:spMk id="29" creationId="{672D0AAB-C4FB-4373-A152-C32030EF742C}"/>
          </ac:spMkLst>
        </pc:spChg>
        <pc:picChg chg="add mod ord modCrop">
          <ac:chgData name="Alex Ho" userId="dcd2d4de-1b1c-4ae3-a394-4ef91a5eb61e" providerId="ADAL" clId="{5C3E869C-74C0-4F19-B26A-519F4027F429}" dt="2022-08-23T07:04:56.107" v="14" actId="167"/>
          <ac:picMkLst>
            <pc:docMk/>
            <pc:sldMk cId="3181230953" sldId="264"/>
            <ac:picMk id="4" creationId="{CBE51167-72DA-4B9E-9549-45C70D87E372}"/>
          </ac:picMkLst>
        </pc:picChg>
        <pc:picChg chg="del">
          <ac:chgData name="Alex Ho" userId="dcd2d4de-1b1c-4ae3-a394-4ef91a5eb61e" providerId="ADAL" clId="{5C3E869C-74C0-4F19-B26A-519F4027F429}" dt="2022-08-23T07:04:59.724" v="15" actId="478"/>
          <ac:picMkLst>
            <pc:docMk/>
            <pc:sldMk cId="3181230953" sldId="264"/>
            <ac:picMk id="7" creationId="{600C4A12-FC03-401C-9EF9-31F42E48D4DE}"/>
          </ac:picMkLst>
        </pc:picChg>
      </pc:sldChg>
      <pc:sldChg chg="addSp delSp modSp mod">
        <pc:chgData name="Alex Ho" userId="dcd2d4de-1b1c-4ae3-a394-4ef91a5eb61e" providerId="ADAL" clId="{5C3E869C-74C0-4F19-B26A-519F4027F429}" dt="2022-08-23T07:08:08.641" v="83" actId="255"/>
        <pc:sldMkLst>
          <pc:docMk/>
          <pc:sldMk cId="4254881104" sldId="266"/>
        </pc:sldMkLst>
        <pc:graphicFrameChg chg="add mod modGraphic">
          <ac:chgData name="Alex Ho" userId="dcd2d4de-1b1c-4ae3-a394-4ef91a5eb61e" providerId="ADAL" clId="{5C3E869C-74C0-4F19-B26A-519F4027F429}" dt="2022-08-23T07:08:08.641" v="83" actId="255"/>
          <ac:graphicFrameMkLst>
            <pc:docMk/>
            <pc:sldMk cId="4254881104" sldId="266"/>
            <ac:graphicFrameMk id="2" creationId="{541EDD7B-FCB9-4674-9FDE-C6F201750B26}"/>
          </ac:graphicFrameMkLst>
        </pc:graphicFrameChg>
        <pc:graphicFrameChg chg="del">
          <ac:chgData name="Alex Ho" userId="dcd2d4de-1b1c-4ae3-a394-4ef91a5eb61e" providerId="ADAL" clId="{5C3E869C-74C0-4F19-B26A-519F4027F429}" dt="2022-08-23T07:07:33.246" v="63" actId="478"/>
          <ac:graphicFrameMkLst>
            <pc:docMk/>
            <pc:sldMk cId="4254881104" sldId="266"/>
            <ac:graphicFrameMk id="17" creationId="{B9FDE91C-498C-4EA2-BC19-3D2B916B903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4576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9012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2916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5638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1327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0055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8408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1361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5738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243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249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E260-667E-41BC-B14B-E97021FFE601}" type="datetimeFigureOut">
              <a:rPr lang="en-HK" smtClean="0"/>
              <a:t>20/9/2022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E587-7E90-4C9D-8ACF-9EFBD32B82AA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590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1EDD7B-FCB9-4674-9FDE-C6F201750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97326"/>
              </p:ext>
            </p:extLst>
          </p:nvPr>
        </p:nvGraphicFramePr>
        <p:xfrm>
          <a:off x="40258" y="175364"/>
          <a:ext cx="6774610" cy="9005307"/>
        </p:xfrm>
        <a:graphic>
          <a:graphicData uri="http://schemas.openxmlformats.org/drawingml/2006/table">
            <a:tbl>
              <a:tblPr/>
              <a:tblGrid>
                <a:gridCol w="2007473">
                  <a:extLst>
                    <a:ext uri="{9D8B030D-6E8A-4147-A177-3AD203B41FA5}">
                      <a16:colId xmlns:a16="http://schemas.microsoft.com/office/drawing/2014/main" val="1204136700"/>
                    </a:ext>
                  </a:extLst>
                </a:gridCol>
                <a:gridCol w="4767137">
                  <a:extLst>
                    <a:ext uri="{9D8B030D-6E8A-4147-A177-3AD203B41FA5}">
                      <a16:colId xmlns:a16="http://schemas.microsoft.com/office/drawing/2014/main" val="328451445"/>
                    </a:ext>
                  </a:extLst>
                </a:gridCol>
              </a:tblGrid>
              <a:tr h="1854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全新五十鈴環保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型 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噸拖頭</a:t>
                      </a:r>
                    </a:p>
                  </a:txBody>
                  <a:tcPr marL="4004" marR="4004" marT="4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01553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型號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EXR52EZ-7S-VI-C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9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廢氣排放標準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Emission Standard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環保六型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 VI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458272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總拖量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G.C.W.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700547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乘客量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連司機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Seating Capacity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+ 2 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座位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8945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車身尺吋 </a:t>
                      </a:r>
                      <a:r>
                        <a:rPr lang="en-H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Dimensions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6266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全長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毫米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Length (mm)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5,790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81518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全闊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毫米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Width (mm)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46867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全高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毫米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Overall Height (mm)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42325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輪距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毫米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Wheelbase (mm)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3742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引擎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899671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型號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6WG1E6N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694243"/>
                  </a:ext>
                </a:extLst>
              </a:tr>
              <a:tr h="82158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類別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直列式六氣缸，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氣閥，可變活瓣渦輪增壓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VGS Turbo)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連中置冷卻器，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廢氣再循環裝置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EGR)，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電子控制高壓共軌噴注系統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CRS)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柴油微粒過濾器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選擇性催化還原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DPD+SCR)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In-line, 6 Cylinders, 24 Valves, Variable Geometry System Turbocharger (VGS Turbo) with Intercooler 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Exhaust Gas Recirculation (EGR), Common Rail System (CRS),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Diesel Particulate Diffuser (DPD) + Selective Catalytic Reduction (SCR)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12988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汽缸容積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毫升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Displacement (cc)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15,681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01101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最大馬力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匹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轉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Max. Output (PS/rpm)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/ 1,800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18102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最大扭力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米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轉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Max. Torque (kgm/rpm)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/ 1,300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037140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油缸容積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公升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Tank Capacity (litre)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4917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尿素缸容積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公升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Adblue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Tank Capacity (litre)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660667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波箱 </a:t>
                      </a:r>
                      <a:r>
                        <a:rPr lang="en-H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Transmission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66961"/>
                  </a:ext>
                </a:extLst>
              </a:tr>
              <a:tr h="3983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型號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MJT7S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前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後 手動波箱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Forward 1 Reverse, Manual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1808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波段比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Gear Ratios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~ 7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波：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 ~ 0.728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807936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最終傳動比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Gear Ratio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4.333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65488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離合器 </a:t>
                      </a:r>
                      <a:r>
                        <a:rPr lang="en-H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Clutch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2203"/>
                  </a:ext>
                </a:extLst>
              </a:tr>
              <a:tr h="27386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類別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雙乾板式附避震彈簧，空氣輔助液壓控制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Twin Plate with Cushioning Spring, Hydraulic Control with Air Assisted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9817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轉向系統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Steering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9002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類型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走珠式動力輔助轉向系統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Recirculating Ball with Power Assisted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083740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懸掛系統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Suspension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002117"/>
                  </a:ext>
                </a:extLst>
              </a:tr>
              <a:tr h="27386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前懸掛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龍船葉片式彈簧，雙重液壓吸震筒</a:t>
                      </a:r>
                      <a:b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Taper Leaf Spring, Double Acting Telescopic Shock Absorber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155236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後懸掛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Rear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半橢圓鋼合金多層葉片式彈簧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Semi-elliptical, Alloy Steel Leaf Spring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126018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前軸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Axle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倒置愛里奧工字架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Reverse Elliot "I" Beam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046494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廠方設計負重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Axle Loading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481510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運輸署批核負重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Allocated Weight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27548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後軸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Rear Axle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琵琶全浮內擺線齒輪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Banjo, Full Floating Type, Hypoid Gear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34461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廠方設計負重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Axle Loading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24079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運輸署批核負重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Allocated Weight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856854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制動系統 </a:t>
                      </a:r>
                      <a:r>
                        <a:rPr lang="en-H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72741"/>
                  </a:ext>
                </a:extLst>
              </a:tr>
              <a:tr h="23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制動操作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前後鼓剎，全風雙管路楔式制動，虛位自動調節器，電子制動系統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H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Front&amp;Rear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Drum, Full Air, Dual Circuit, Wedge Type, Brake Auto Adjuster, Electronic Brake System (EBS)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14357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停車手制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Parking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前後輪彈簧制動器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Brake Actuators Acting on </a:t>
                      </a:r>
                      <a:r>
                        <a:rPr lang="en-H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Front&amp;Rear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Wheels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070269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輔助制動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廢氣剎車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Exhaust Brake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66642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磨盤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Coupling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37803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型號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JOST JSK37C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522541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設計負重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公斤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Loading (kg)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05808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輪胎及車輪 </a:t>
                      </a:r>
                      <a:r>
                        <a:rPr lang="en-H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Tire&amp;Wheel</a:t>
                      </a:r>
                      <a:endParaRPr lang="en-HK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19211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車胎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295/80R22.5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無內膽原子胎     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295/80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R22.5 Tubeless Radial Tire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450195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車輪 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Wheel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 x 8.25 (10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螺絲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   22.5 </a:t>
                      </a:r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8.25 (10 Studs)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62566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標準裝備 </a:t>
                      </a:r>
                      <a:r>
                        <a:rPr lang="en-H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Equipment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211077"/>
                  </a:ext>
                </a:extLst>
              </a:tr>
              <a:tr h="1202913">
                <a:tc>
                  <a:txBody>
                    <a:bodyPr/>
                    <a:lstStyle/>
                    <a:p>
                      <a:pPr algn="l" fontAlgn="ctr"/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原廠冷氣，電腦錶板多功能顯示器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MID)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AM/FM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收音連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機，駕駛席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SRS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安全氣囊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電動揭屋仔，氣墊避震駕駛室，氣墊座椅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駕駛座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電動車窗，車門轉向輔助燈，中央門鎖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電動摺鏡臂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乘客座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，發熱線倒後鏡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Factory Built Air Conditioner, Multi-Information Display (MID)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AM/FM CD Player, SRS Airbag on Driver Side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Driven Tilt Cab, Cushioning </a:t>
                      </a:r>
                      <a:r>
                        <a:rPr lang="en-H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Cab,Air</a:t>
                      </a: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Suspension Driver's Seat, 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Windows, Door Mount Cornering Lamps, Central Door Lock</a:t>
                      </a:r>
                      <a:b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Retractable Side Mirror (Passenger Side), Heated Side Mirrors</a:t>
                      </a:r>
                    </a:p>
                  </a:txBody>
                  <a:tcPr marL="4004" marR="4004" marT="4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275129"/>
                  </a:ext>
                </a:extLst>
              </a:tr>
              <a:tr h="159777">
                <a:tc>
                  <a:txBody>
                    <a:bodyPr/>
                    <a:lstStyle/>
                    <a:p>
                      <a:pPr algn="l" fontAlgn="ctr"/>
                      <a:endParaRPr lang="en-H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04" marR="4004" marT="4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04" marR="4004" marT="4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5638"/>
                  </a:ext>
                </a:extLst>
              </a:tr>
              <a:tr h="130707">
                <a:tc>
                  <a:txBody>
                    <a:bodyPr/>
                    <a:lstStyle/>
                    <a:p>
                      <a:pPr algn="l" fontAlgn="ctr"/>
                      <a:endParaRPr lang="zh-TW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04" marR="4004" marT="4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H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04" marR="4004" marT="4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42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88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772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全新五十鈴皇牌環保6 CYH52 30噸重型貨車</dc:title>
  <dc:creator>Alex Ho</dc:creator>
  <cp:lastModifiedBy>Alex Ho</cp:lastModifiedBy>
  <cp:revision>5</cp:revision>
  <cp:lastPrinted>2022-09-20T01:25:27Z</cp:lastPrinted>
  <dcterms:created xsi:type="dcterms:W3CDTF">2022-08-23T01:54:02Z</dcterms:created>
  <dcterms:modified xsi:type="dcterms:W3CDTF">2022-09-20T01:26:01Z</dcterms:modified>
</cp:coreProperties>
</file>